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1"/>
  </p:notesMasterIdLst>
  <p:handoutMasterIdLst>
    <p:handoutMasterId r:id="rId12"/>
  </p:handoutMasterIdLst>
  <p:sldIdLst>
    <p:sldId id="256" r:id="rId5"/>
    <p:sldId id="257" r:id="rId6"/>
    <p:sldId id="262" r:id="rId7"/>
    <p:sldId id="261" r:id="rId8"/>
    <p:sldId id="260" r:id="rId9"/>
    <p:sldId id="259" r:id="rId1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816" y="66"/>
      </p:cViewPr>
      <p:guideLst/>
    </p:cSldViewPr>
  </p:slideViewPr>
  <p:notesTextViewPr>
    <p:cViewPr>
      <p:scale>
        <a:sx n="1" d="1"/>
        <a:sy n="1" d="1"/>
      </p:scale>
      <p:origin x="0" y="0"/>
    </p:cViewPr>
  </p:notesTextViewPr>
  <p:notesViewPr>
    <p:cSldViewPr snapToGrid="0">
      <p:cViewPr varScale="1">
        <p:scale>
          <a:sx n="88" d="100"/>
          <a:sy n="88" d="100"/>
        </p:scale>
        <p:origin x="306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CD51E0-6395-4C59-843C-794AA81172EE}"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s-ES"/>
        </a:p>
      </dgm:t>
    </dgm:pt>
    <dgm:pt modelId="{28523941-B2E3-460C-9B23-64783C934203}">
      <dgm:prSet phldrT="[Texto]"/>
      <dgm:spPr/>
      <dgm:t>
        <a:bodyPr/>
        <a:lstStyle/>
        <a:p>
          <a:r>
            <a:rPr lang="es-ES" dirty="0"/>
            <a:t>Misión</a:t>
          </a:r>
        </a:p>
      </dgm:t>
    </dgm:pt>
    <dgm:pt modelId="{5BBC34FA-E66A-46D7-AE61-7A930613F31B}" type="parTrans" cxnId="{DCA83DCB-E0F7-409A-A8CE-434629CEF820}">
      <dgm:prSet/>
      <dgm:spPr/>
      <dgm:t>
        <a:bodyPr/>
        <a:lstStyle/>
        <a:p>
          <a:endParaRPr lang="es-ES"/>
        </a:p>
      </dgm:t>
    </dgm:pt>
    <dgm:pt modelId="{FAE474E7-7B19-4D38-8CFE-07193E7BD3EB}" type="sibTrans" cxnId="{DCA83DCB-E0F7-409A-A8CE-434629CEF820}">
      <dgm:prSet/>
      <dgm:spPr/>
      <dgm:t>
        <a:bodyPr/>
        <a:lstStyle/>
        <a:p>
          <a:endParaRPr lang="es-ES"/>
        </a:p>
      </dgm:t>
    </dgm:pt>
    <dgm:pt modelId="{DEEF62D5-17BE-43F7-A8DD-97B364D2A5F8}">
      <dgm:prSet phldrT="[Texto]" custT="1"/>
      <dgm:spPr/>
      <dgm:t>
        <a:bodyPr/>
        <a:lstStyle/>
        <a:p>
          <a:r>
            <a:rPr lang="es-AR" sz="2000" b="1" dirty="0"/>
            <a:t>Brindar un servicio a nuestro cliente del cual se sientan satisfechos, donde puedan manejar sus informaciones de manera rápida y eficiente. Asegurándole la garantía y seguridad de los mismos.</a:t>
          </a:r>
          <a:endParaRPr lang="es-ES" sz="2000" b="1" dirty="0"/>
        </a:p>
      </dgm:t>
    </dgm:pt>
    <dgm:pt modelId="{1AA11274-E01F-44A0-A0D4-455952866594}" type="parTrans" cxnId="{D56394A7-67CE-49D5-9533-86DB4AFC1438}">
      <dgm:prSet/>
      <dgm:spPr/>
      <dgm:t>
        <a:bodyPr/>
        <a:lstStyle/>
        <a:p>
          <a:endParaRPr lang="es-ES"/>
        </a:p>
      </dgm:t>
    </dgm:pt>
    <dgm:pt modelId="{98F6B7AD-A6C4-44DE-81FE-E18DCB0FB7D0}" type="sibTrans" cxnId="{D56394A7-67CE-49D5-9533-86DB4AFC1438}">
      <dgm:prSet/>
      <dgm:spPr/>
      <dgm:t>
        <a:bodyPr/>
        <a:lstStyle/>
        <a:p>
          <a:endParaRPr lang="es-ES"/>
        </a:p>
      </dgm:t>
    </dgm:pt>
    <dgm:pt modelId="{38182BE3-DE02-4220-8FC1-59432C5A62C8}">
      <dgm:prSet phldrT="[Texto]"/>
      <dgm:spPr/>
      <dgm:t>
        <a:bodyPr/>
        <a:lstStyle/>
        <a:p>
          <a:r>
            <a:rPr lang="es-ES" dirty="0"/>
            <a:t>Visión </a:t>
          </a:r>
        </a:p>
      </dgm:t>
    </dgm:pt>
    <dgm:pt modelId="{722861F3-0474-463C-8B2F-D95287D2FB1A}" type="parTrans" cxnId="{BE289C29-E256-45D0-A567-8658651B400D}">
      <dgm:prSet/>
      <dgm:spPr/>
      <dgm:t>
        <a:bodyPr/>
        <a:lstStyle/>
        <a:p>
          <a:endParaRPr lang="es-ES"/>
        </a:p>
      </dgm:t>
    </dgm:pt>
    <dgm:pt modelId="{04FDC360-9FF2-47B8-A7DD-F7E5E454EBF9}" type="sibTrans" cxnId="{BE289C29-E256-45D0-A567-8658651B400D}">
      <dgm:prSet/>
      <dgm:spPr/>
      <dgm:t>
        <a:bodyPr/>
        <a:lstStyle/>
        <a:p>
          <a:endParaRPr lang="es-ES"/>
        </a:p>
      </dgm:t>
    </dgm:pt>
    <dgm:pt modelId="{32E7CCAF-FDA0-47EA-9705-2B8B983FAAE4}">
      <dgm:prSet phldrT="[Texto]" custT="1"/>
      <dgm:spPr/>
      <dgm:t>
        <a:bodyPr/>
        <a:lstStyle/>
        <a:p>
          <a:r>
            <a:rPr lang="es-AR" sz="2400" b="1" dirty="0"/>
            <a:t>Ser una empresa líder y opción principal en el mercado de desarrollo y venta de software para el sector farmacéutico, adaptándonos a las necesidades de nuestros clientes. </a:t>
          </a:r>
          <a:endParaRPr lang="es-ES" sz="2400" b="1" dirty="0"/>
        </a:p>
      </dgm:t>
    </dgm:pt>
    <dgm:pt modelId="{7092AE86-F24C-4AEB-9A8D-3234E1665A3A}" type="parTrans" cxnId="{11926CE3-6A6B-4D52-AB28-3A5A8D5E982B}">
      <dgm:prSet/>
      <dgm:spPr/>
      <dgm:t>
        <a:bodyPr/>
        <a:lstStyle/>
        <a:p>
          <a:endParaRPr lang="es-ES"/>
        </a:p>
      </dgm:t>
    </dgm:pt>
    <dgm:pt modelId="{7634880D-7533-44D5-AF83-7C14B6A7E3E3}" type="sibTrans" cxnId="{11926CE3-6A6B-4D52-AB28-3A5A8D5E982B}">
      <dgm:prSet/>
      <dgm:spPr/>
      <dgm:t>
        <a:bodyPr/>
        <a:lstStyle/>
        <a:p>
          <a:endParaRPr lang="es-ES"/>
        </a:p>
      </dgm:t>
    </dgm:pt>
    <dgm:pt modelId="{24A613C3-B003-4414-8B4F-7362A1E31FF4}">
      <dgm:prSet phldrT="[Texto]"/>
      <dgm:spPr/>
      <dgm:t>
        <a:bodyPr/>
        <a:lstStyle/>
        <a:p>
          <a:r>
            <a:rPr lang="es-ES" dirty="0"/>
            <a:t>Valores</a:t>
          </a:r>
        </a:p>
      </dgm:t>
    </dgm:pt>
    <dgm:pt modelId="{AE3B3C2B-99F8-4454-9081-4F148D64A329}" type="parTrans" cxnId="{E5A768A9-8FA4-4C52-84C6-93082653AEDB}">
      <dgm:prSet/>
      <dgm:spPr/>
      <dgm:t>
        <a:bodyPr/>
        <a:lstStyle/>
        <a:p>
          <a:endParaRPr lang="es-ES"/>
        </a:p>
      </dgm:t>
    </dgm:pt>
    <dgm:pt modelId="{30876374-A406-48A6-923B-65B07D0D0BE9}" type="sibTrans" cxnId="{E5A768A9-8FA4-4C52-84C6-93082653AEDB}">
      <dgm:prSet/>
      <dgm:spPr/>
      <dgm:t>
        <a:bodyPr/>
        <a:lstStyle/>
        <a:p>
          <a:endParaRPr lang="es-ES"/>
        </a:p>
      </dgm:t>
    </dgm:pt>
    <dgm:pt modelId="{9BAB01E7-B058-4199-8C56-142DA59C41EC}">
      <dgm:prSet phldrT="[Texto]"/>
      <dgm:spPr/>
      <dgm:t>
        <a:bodyPr/>
        <a:lstStyle/>
        <a:p>
          <a:r>
            <a:rPr lang="es-AR" b="1" dirty="0"/>
            <a:t>Respeto </a:t>
          </a:r>
          <a:endParaRPr lang="es-ES" b="1" dirty="0"/>
        </a:p>
      </dgm:t>
    </dgm:pt>
    <dgm:pt modelId="{57455F4B-D8EC-4959-827F-08FD69E88149}" type="parTrans" cxnId="{4CDF0B21-213D-4679-8BF7-E466E1DF7692}">
      <dgm:prSet/>
      <dgm:spPr/>
      <dgm:t>
        <a:bodyPr/>
        <a:lstStyle/>
        <a:p>
          <a:endParaRPr lang="es-ES"/>
        </a:p>
      </dgm:t>
    </dgm:pt>
    <dgm:pt modelId="{613F3351-81A5-47B2-AD0D-EBDD7225DE5E}" type="sibTrans" cxnId="{4CDF0B21-213D-4679-8BF7-E466E1DF7692}">
      <dgm:prSet/>
      <dgm:spPr/>
      <dgm:t>
        <a:bodyPr/>
        <a:lstStyle/>
        <a:p>
          <a:endParaRPr lang="es-ES"/>
        </a:p>
      </dgm:t>
    </dgm:pt>
    <dgm:pt modelId="{40B789E5-5E10-4530-8F2B-90B92DE171C2}">
      <dgm:prSet/>
      <dgm:spPr/>
      <dgm:t>
        <a:bodyPr/>
        <a:lstStyle/>
        <a:p>
          <a:r>
            <a:rPr lang="es-AR" b="1" dirty="0"/>
            <a:t>Honestidad</a:t>
          </a:r>
          <a:endParaRPr lang="es-ES" b="1" dirty="0"/>
        </a:p>
      </dgm:t>
    </dgm:pt>
    <dgm:pt modelId="{DDD85C15-AF9B-4ED5-880A-762DE426B957}" type="parTrans" cxnId="{6736BB8D-0304-44C3-B680-BE4CA2D273B1}">
      <dgm:prSet/>
      <dgm:spPr/>
      <dgm:t>
        <a:bodyPr/>
        <a:lstStyle/>
        <a:p>
          <a:endParaRPr lang="es-ES"/>
        </a:p>
      </dgm:t>
    </dgm:pt>
    <dgm:pt modelId="{4BCF6471-31E3-4493-AA17-980E82D18A85}" type="sibTrans" cxnId="{6736BB8D-0304-44C3-B680-BE4CA2D273B1}">
      <dgm:prSet/>
      <dgm:spPr/>
      <dgm:t>
        <a:bodyPr/>
        <a:lstStyle/>
        <a:p>
          <a:endParaRPr lang="es-ES"/>
        </a:p>
      </dgm:t>
    </dgm:pt>
    <dgm:pt modelId="{C679A8BF-F575-49AA-949F-2B0592A2B218}">
      <dgm:prSet/>
      <dgm:spPr/>
      <dgm:t>
        <a:bodyPr/>
        <a:lstStyle/>
        <a:p>
          <a:r>
            <a:rPr lang="es-AR" b="1" dirty="0"/>
            <a:t>Integridad </a:t>
          </a:r>
          <a:endParaRPr lang="es-ES" b="1" dirty="0"/>
        </a:p>
      </dgm:t>
    </dgm:pt>
    <dgm:pt modelId="{2579790D-383C-43D6-8306-65805BC3D50E}" type="parTrans" cxnId="{7BE7C370-9119-484B-9994-064354060C7E}">
      <dgm:prSet/>
      <dgm:spPr/>
      <dgm:t>
        <a:bodyPr/>
        <a:lstStyle/>
        <a:p>
          <a:endParaRPr lang="es-ES"/>
        </a:p>
      </dgm:t>
    </dgm:pt>
    <dgm:pt modelId="{F718F785-035A-470C-AE10-A007E5614C11}" type="sibTrans" cxnId="{7BE7C370-9119-484B-9994-064354060C7E}">
      <dgm:prSet/>
      <dgm:spPr/>
      <dgm:t>
        <a:bodyPr/>
        <a:lstStyle/>
        <a:p>
          <a:endParaRPr lang="es-ES"/>
        </a:p>
      </dgm:t>
    </dgm:pt>
    <dgm:pt modelId="{A05DDDFC-6122-448C-8B9E-5100716CBB2F}">
      <dgm:prSet/>
      <dgm:spPr/>
      <dgm:t>
        <a:bodyPr/>
        <a:lstStyle/>
        <a:p>
          <a:r>
            <a:rPr lang="es-AR" b="1" dirty="0"/>
            <a:t>Responsabilidad </a:t>
          </a:r>
          <a:endParaRPr lang="es-ES" b="1" dirty="0"/>
        </a:p>
      </dgm:t>
    </dgm:pt>
    <dgm:pt modelId="{8FA7A14A-55A5-464F-8CF7-3D2B6DAA929F}" type="parTrans" cxnId="{8F48332F-866A-47CB-8415-6406CD0C15BC}">
      <dgm:prSet/>
      <dgm:spPr/>
      <dgm:t>
        <a:bodyPr/>
        <a:lstStyle/>
        <a:p>
          <a:endParaRPr lang="es-ES"/>
        </a:p>
      </dgm:t>
    </dgm:pt>
    <dgm:pt modelId="{610B363E-EBB5-4E11-938A-3E3340A9AF9F}" type="sibTrans" cxnId="{8F48332F-866A-47CB-8415-6406CD0C15BC}">
      <dgm:prSet/>
      <dgm:spPr/>
      <dgm:t>
        <a:bodyPr/>
        <a:lstStyle/>
        <a:p>
          <a:endParaRPr lang="es-ES"/>
        </a:p>
      </dgm:t>
    </dgm:pt>
    <dgm:pt modelId="{BC51C940-9518-491C-8802-E737A8E89634}">
      <dgm:prSet/>
      <dgm:spPr/>
      <dgm:t>
        <a:bodyPr/>
        <a:lstStyle/>
        <a:p>
          <a:r>
            <a:rPr lang="es-AR" b="1" dirty="0"/>
            <a:t>Trabajo en equipo</a:t>
          </a:r>
          <a:r>
            <a:rPr lang="es-AR" dirty="0"/>
            <a:t>.</a:t>
          </a:r>
          <a:endParaRPr lang="es-ES" dirty="0"/>
        </a:p>
      </dgm:t>
    </dgm:pt>
    <dgm:pt modelId="{F34F43E0-79F3-4D11-B97C-C41B2BF235A6}" type="parTrans" cxnId="{24743DB1-044C-45FD-8851-645336414ECC}">
      <dgm:prSet/>
      <dgm:spPr/>
      <dgm:t>
        <a:bodyPr/>
        <a:lstStyle/>
        <a:p>
          <a:endParaRPr lang="es-ES"/>
        </a:p>
      </dgm:t>
    </dgm:pt>
    <dgm:pt modelId="{155FDCE5-0412-4EFF-BA23-D590D31CCDD0}" type="sibTrans" cxnId="{24743DB1-044C-45FD-8851-645336414ECC}">
      <dgm:prSet/>
      <dgm:spPr/>
      <dgm:t>
        <a:bodyPr/>
        <a:lstStyle/>
        <a:p>
          <a:endParaRPr lang="es-ES"/>
        </a:p>
      </dgm:t>
    </dgm:pt>
    <dgm:pt modelId="{3DD94A20-CEE2-4F0D-9B9F-ACAFE73E1A7C}" type="pres">
      <dgm:prSet presAssocID="{85CD51E0-6395-4C59-843C-794AA81172EE}" presName="linearFlow" presStyleCnt="0">
        <dgm:presLayoutVars>
          <dgm:dir/>
          <dgm:animLvl val="lvl"/>
          <dgm:resizeHandles val="exact"/>
        </dgm:presLayoutVars>
      </dgm:prSet>
      <dgm:spPr/>
    </dgm:pt>
    <dgm:pt modelId="{5D1EDDA2-1CED-4873-AA6E-ACCAFDBAEF11}" type="pres">
      <dgm:prSet presAssocID="{28523941-B2E3-460C-9B23-64783C934203}" presName="composite" presStyleCnt="0"/>
      <dgm:spPr/>
    </dgm:pt>
    <dgm:pt modelId="{B5E62CDF-FB64-49C4-8A36-7EDB4C970238}" type="pres">
      <dgm:prSet presAssocID="{28523941-B2E3-460C-9B23-64783C934203}" presName="parentText" presStyleLbl="alignNode1" presStyleIdx="0" presStyleCnt="3">
        <dgm:presLayoutVars>
          <dgm:chMax val="1"/>
          <dgm:bulletEnabled val="1"/>
        </dgm:presLayoutVars>
      </dgm:prSet>
      <dgm:spPr/>
    </dgm:pt>
    <dgm:pt modelId="{3E2852FE-E1F7-4C5F-8C33-3549172B2819}" type="pres">
      <dgm:prSet presAssocID="{28523941-B2E3-460C-9B23-64783C934203}" presName="descendantText" presStyleLbl="alignAcc1" presStyleIdx="0" presStyleCnt="3">
        <dgm:presLayoutVars>
          <dgm:bulletEnabled val="1"/>
        </dgm:presLayoutVars>
      </dgm:prSet>
      <dgm:spPr/>
    </dgm:pt>
    <dgm:pt modelId="{A7B9AE0B-14C9-4034-9A0D-97D4FD4E734E}" type="pres">
      <dgm:prSet presAssocID="{FAE474E7-7B19-4D38-8CFE-07193E7BD3EB}" presName="sp" presStyleCnt="0"/>
      <dgm:spPr/>
    </dgm:pt>
    <dgm:pt modelId="{103E7322-7834-4252-82F6-77CB0F2A4822}" type="pres">
      <dgm:prSet presAssocID="{38182BE3-DE02-4220-8FC1-59432C5A62C8}" presName="composite" presStyleCnt="0"/>
      <dgm:spPr/>
    </dgm:pt>
    <dgm:pt modelId="{5292F672-C65D-4F3F-A20C-3D67872E1CAC}" type="pres">
      <dgm:prSet presAssocID="{38182BE3-DE02-4220-8FC1-59432C5A62C8}" presName="parentText" presStyleLbl="alignNode1" presStyleIdx="1" presStyleCnt="3">
        <dgm:presLayoutVars>
          <dgm:chMax val="1"/>
          <dgm:bulletEnabled val="1"/>
        </dgm:presLayoutVars>
      </dgm:prSet>
      <dgm:spPr/>
    </dgm:pt>
    <dgm:pt modelId="{98120C6A-AA1E-4DE3-8B48-057071A4F434}" type="pres">
      <dgm:prSet presAssocID="{38182BE3-DE02-4220-8FC1-59432C5A62C8}" presName="descendantText" presStyleLbl="alignAcc1" presStyleIdx="1" presStyleCnt="3">
        <dgm:presLayoutVars>
          <dgm:bulletEnabled val="1"/>
        </dgm:presLayoutVars>
      </dgm:prSet>
      <dgm:spPr/>
    </dgm:pt>
    <dgm:pt modelId="{9E46D058-7922-4F9D-9CB7-01A8DF765BC9}" type="pres">
      <dgm:prSet presAssocID="{04FDC360-9FF2-47B8-A7DD-F7E5E454EBF9}" presName="sp" presStyleCnt="0"/>
      <dgm:spPr/>
    </dgm:pt>
    <dgm:pt modelId="{360BC40E-B556-4B7D-8E38-97BEBA6CE96D}" type="pres">
      <dgm:prSet presAssocID="{24A613C3-B003-4414-8B4F-7362A1E31FF4}" presName="composite" presStyleCnt="0"/>
      <dgm:spPr/>
    </dgm:pt>
    <dgm:pt modelId="{24E23630-3C6F-432C-B1B7-D09C7443B6C0}" type="pres">
      <dgm:prSet presAssocID="{24A613C3-B003-4414-8B4F-7362A1E31FF4}" presName="parentText" presStyleLbl="alignNode1" presStyleIdx="2" presStyleCnt="3">
        <dgm:presLayoutVars>
          <dgm:chMax val="1"/>
          <dgm:bulletEnabled val="1"/>
        </dgm:presLayoutVars>
      </dgm:prSet>
      <dgm:spPr/>
    </dgm:pt>
    <dgm:pt modelId="{4744156D-F425-45E8-8182-C015C5D07A95}" type="pres">
      <dgm:prSet presAssocID="{24A613C3-B003-4414-8B4F-7362A1E31FF4}" presName="descendantText" presStyleLbl="alignAcc1" presStyleIdx="2" presStyleCnt="3" custScaleY="177558" custLinFactNeighborX="4989" custLinFactNeighborY="8289">
        <dgm:presLayoutVars>
          <dgm:bulletEnabled val="1"/>
        </dgm:presLayoutVars>
      </dgm:prSet>
      <dgm:spPr/>
    </dgm:pt>
  </dgm:ptLst>
  <dgm:cxnLst>
    <dgm:cxn modelId="{C86B6A0C-1DBD-4CF7-A3F0-E7EAA1E12484}" type="presOf" srcId="{A05DDDFC-6122-448C-8B9E-5100716CBB2F}" destId="{4744156D-F425-45E8-8182-C015C5D07A95}" srcOrd="0" destOrd="3" presId="urn:microsoft.com/office/officeart/2005/8/layout/chevron2"/>
    <dgm:cxn modelId="{4CDF0B21-213D-4679-8BF7-E466E1DF7692}" srcId="{24A613C3-B003-4414-8B4F-7362A1E31FF4}" destId="{9BAB01E7-B058-4199-8C56-142DA59C41EC}" srcOrd="0" destOrd="0" parTransId="{57455F4B-D8EC-4959-827F-08FD69E88149}" sibTransId="{613F3351-81A5-47B2-AD0D-EBDD7225DE5E}"/>
    <dgm:cxn modelId="{BE289C29-E256-45D0-A567-8658651B400D}" srcId="{85CD51E0-6395-4C59-843C-794AA81172EE}" destId="{38182BE3-DE02-4220-8FC1-59432C5A62C8}" srcOrd="1" destOrd="0" parTransId="{722861F3-0474-463C-8B2F-D95287D2FB1A}" sibTransId="{04FDC360-9FF2-47B8-A7DD-F7E5E454EBF9}"/>
    <dgm:cxn modelId="{8F48332F-866A-47CB-8415-6406CD0C15BC}" srcId="{24A613C3-B003-4414-8B4F-7362A1E31FF4}" destId="{A05DDDFC-6122-448C-8B9E-5100716CBB2F}" srcOrd="3" destOrd="0" parTransId="{8FA7A14A-55A5-464F-8CF7-3D2B6DAA929F}" sibTransId="{610B363E-EBB5-4E11-938A-3E3340A9AF9F}"/>
    <dgm:cxn modelId="{CA574D36-122A-4055-8EB8-18BC791EA587}" type="presOf" srcId="{38182BE3-DE02-4220-8FC1-59432C5A62C8}" destId="{5292F672-C65D-4F3F-A20C-3D67872E1CAC}" srcOrd="0" destOrd="0" presId="urn:microsoft.com/office/officeart/2005/8/layout/chevron2"/>
    <dgm:cxn modelId="{E6F0AE42-7240-4C1F-AC4A-738AE4130DEF}" type="presOf" srcId="{DEEF62D5-17BE-43F7-A8DD-97B364D2A5F8}" destId="{3E2852FE-E1F7-4C5F-8C33-3549172B2819}" srcOrd="0" destOrd="0" presId="urn:microsoft.com/office/officeart/2005/8/layout/chevron2"/>
    <dgm:cxn modelId="{14067E6E-F347-4622-8426-6C22C9671F01}" type="presOf" srcId="{32E7CCAF-FDA0-47EA-9705-2B8B983FAAE4}" destId="{98120C6A-AA1E-4DE3-8B48-057071A4F434}" srcOrd="0" destOrd="0" presId="urn:microsoft.com/office/officeart/2005/8/layout/chevron2"/>
    <dgm:cxn modelId="{7BE7C370-9119-484B-9994-064354060C7E}" srcId="{24A613C3-B003-4414-8B4F-7362A1E31FF4}" destId="{C679A8BF-F575-49AA-949F-2B0592A2B218}" srcOrd="2" destOrd="0" parTransId="{2579790D-383C-43D6-8306-65805BC3D50E}" sibTransId="{F718F785-035A-470C-AE10-A007E5614C11}"/>
    <dgm:cxn modelId="{F58B9D74-934B-4CF8-AE20-C4A51A7DF4B9}" type="presOf" srcId="{9BAB01E7-B058-4199-8C56-142DA59C41EC}" destId="{4744156D-F425-45E8-8182-C015C5D07A95}" srcOrd="0" destOrd="0" presId="urn:microsoft.com/office/officeart/2005/8/layout/chevron2"/>
    <dgm:cxn modelId="{FC0AD78C-2415-4C04-8200-7D78C592C0C2}" type="presOf" srcId="{C679A8BF-F575-49AA-949F-2B0592A2B218}" destId="{4744156D-F425-45E8-8182-C015C5D07A95}" srcOrd="0" destOrd="2" presId="urn:microsoft.com/office/officeart/2005/8/layout/chevron2"/>
    <dgm:cxn modelId="{6736BB8D-0304-44C3-B680-BE4CA2D273B1}" srcId="{24A613C3-B003-4414-8B4F-7362A1E31FF4}" destId="{40B789E5-5E10-4530-8F2B-90B92DE171C2}" srcOrd="1" destOrd="0" parTransId="{DDD85C15-AF9B-4ED5-880A-762DE426B957}" sibTransId="{4BCF6471-31E3-4493-AA17-980E82D18A85}"/>
    <dgm:cxn modelId="{71FBEF8E-1FF4-4F2B-91AD-FCE661750ACE}" type="presOf" srcId="{24A613C3-B003-4414-8B4F-7362A1E31FF4}" destId="{24E23630-3C6F-432C-B1B7-D09C7443B6C0}" srcOrd="0" destOrd="0" presId="urn:microsoft.com/office/officeart/2005/8/layout/chevron2"/>
    <dgm:cxn modelId="{D56394A7-67CE-49D5-9533-86DB4AFC1438}" srcId="{28523941-B2E3-460C-9B23-64783C934203}" destId="{DEEF62D5-17BE-43F7-A8DD-97B364D2A5F8}" srcOrd="0" destOrd="0" parTransId="{1AA11274-E01F-44A0-A0D4-455952866594}" sibTransId="{98F6B7AD-A6C4-44DE-81FE-E18DCB0FB7D0}"/>
    <dgm:cxn modelId="{E5A768A9-8FA4-4C52-84C6-93082653AEDB}" srcId="{85CD51E0-6395-4C59-843C-794AA81172EE}" destId="{24A613C3-B003-4414-8B4F-7362A1E31FF4}" srcOrd="2" destOrd="0" parTransId="{AE3B3C2B-99F8-4454-9081-4F148D64A329}" sibTransId="{30876374-A406-48A6-923B-65B07D0D0BE9}"/>
    <dgm:cxn modelId="{24743DB1-044C-45FD-8851-645336414ECC}" srcId="{24A613C3-B003-4414-8B4F-7362A1E31FF4}" destId="{BC51C940-9518-491C-8802-E737A8E89634}" srcOrd="4" destOrd="0" parTransId="{F34F43E0-79F3-4D11-B97C-C41B2BF235A6}" sibTransId="{155FDCE5-0412-4EFF-BA23-D590D31CCDD0}"/>
    <dgm:cxn modelId="{65AC93C3-C6A7-4A1C-9CA0-BEE8A035061F}" type="presOf" srcId="{BC51C940-9518-491C-8802-E737A8E89634}" destId="{4744156D-F425-45E8-8182-C015C5D07A95}" srcOrd="0" destOrd="4" presId="urn:microsoft.com/office/officeart/2005/8/layout/chevron2"/>
    <dgm:cxn modelId="{DCA83DCB-E0F7-409A-A8CE-434629CEF820}" srcId="{85CD51E0-6395-4C59-843C-794AA81172EE}" destId="{28523941-B2E3-460C-9B23-64783C934203}" srcOrd="0" destOrd="0" parTransId="{5BBC34FA-E66A-46D7-AE61-7A930613F31B}" sibTransId="{FAE474E7-7B19-4D38-8CFE-07193E7BD3EB}"/>
    <dgm:cxn modelId="{CD076BD2-64DA-4390-AA6F-591CA1009FD3}" type="presOf" srcId="{40B789E5-5E10-4530-8F2B-90B92DE171C2}" destId="{4744156D-F425-45E8-8182-C015C5D07A95}" srcOrd="0" destOrd="1" presId="urn:microsoft.com/office/officeart/2005/8/layout/chevron2"/>
    <dgm:cxn modelId="{534C34DC-DAB1-4E2B-BF00-EB898D0E7632}" type="presOf" srcId="{28523941-B2E3-460C-9B23-64783C934203}" destId="{B5E62CDF-FB64-49C4-8A36-7EDB4C970238}" srcOrd="0" destOrd="0" presId="urn:microsoft.com/office/officeart/2005/8/layout/chevron2"/>
    <dgm:cxn modelId="{11926CE3-6A6B-4D52-AB28-3A5A8D5E982B}" srcId="{38182BE3-DE02-4220-8FC1-59432C5A62C8}" destId="{32E7CCAF-FDA0-47EA-9705-2B8B983FAAE4}" srcOrd="0" destOrd="0" parTransId="{7092AE86-F24C-4AEB-9A8D-3234E1665A3A}" sibTransId="{7634880D-7533-44D5-AF83-7C14B6A7E3E3}"/>
    <dgm:cxn modelId="{8DEA6AFB-E038-43CB-89D2-A3E3BF3A4EBD}" type="presOf" srcId="{85CD51E0-6395-4C59-843C-794AA81172EE}" destId="{3DD94A20-CEE2-4F0D-9B9F-ACAFE73E1A7C}" srcOrd="0" destOrd="0" presId="urn:microsoft.com/office/officeart/2005/8/layout/chevron2"/>
    <dgm:cxn modelId="{2D440A7D-B822-46B3-8B40-5B816E0D7C95}" type="presParOf" srcId="{3DD94A20-CEE2-4F0D-9B9F-ACAFE73E1A7C}" destId="{5D1EDDA2-1CED-4873-AA6E-ACCAFDBAEF11}" srcOrd="0" destOrd="0" presId="urn:microsoft.com/office/officeart/2005/8/layout/chevron2"/>
    <dgm:cxn modelId="{5AFFB596-D378-42C5-8742-283B87A82D5D}" type="presParOf" srcId="{5D1EDDA2-1CED-4873-AA6E-ACCAFDBAEF11}" destId="{B5E62CDF-FB64-49C4-8A36-7EDB4C970238}" srcOrd="0" destOrd="0" presId="urn:microsoft.com/office/officeart/2005/8/layout/chevron2"/>
    <dgm:cxn modelId="{29B43487-F343-4D9D-AEE0-AA5B1863A826}" type="presParOf" srcId="{5D1EDDA2-1CED-4873-AA6E-ACCAFDBAEF11}" destId="{3E2852FE-E1F7-4C5F-8C33-3549172B2819}" srcOrd="1" destOrd="0" presId="urn:microsoft.com/office/officeart/2005/8/layout/chevron2"/>
    <dgm:cxn modelId="{D3BB56E8-D509-4E01-817F-D530F9E8D038}" type="presParOf" srcId="{3DD94A20-CEE2-4F0D-9B9F-ACAFE73E1A7C}" destId="{A7B9AE0B-14C9-4034-9A0D-97D4FD4E734E}" srcOrd="1" destOrd="0" presId="urn:microsoft.com/office/officeart/2005/8/layout/chevron2"/>
    <dgm:cxn modelId="{CC766443-E918-47C2-ABDC-6E6C88B01074}" type="presParOf" srcId="{3DD94A20-CEE2-4F0D-9B9F-ACAFE73E1A7C}" destId="{103E7322-7834-4252-82F6-77CB0F2A4822}" srcOrd="2" destOrd="0" presId="urn:microsoft.com/office/officeart/2005/8/layout/chevron2"/>
    <dgm:cxn modelId="{F3BDB85B-DC69-4719-ACB3-445ABF43D07F}" type="presParOf" srcId="{103E7322-7834-4252-82F6-77CB0F2A4822}" destId="{5292F672-C65D-4F3F-A20C-3D67872E1CAC}" srcOrd="0" destOrd="0" presId="urn:microsoft.com/office/officeart/2005/8/layout/chevron2"/>
    <dgm:cxn modelId="{B608796C-5E10-45FE-ADD1-4AF62421AB2F}" type="presParOf" srcId="{103E7322-7834-4252-82F6-77CB0F2A4822}" destId="{98120C6A-AA1E-4DE3-8B48-057071A4F434}" srcOrd="1" destOrd="0" presId="urn:microsoft.com/office/officeart/2005/8/layout/chevron2"/>
    <dgm:cxn modelId="{A126BD54-0476-45FE-B9D9-CD2914988107}" type="presParOf" srcId="{3DD94A20-CEE2-4F0D-9B9F-ACAFE73E1A7C}" destId="{9E46D058-7922-4F9D-9CB7-01A8DF765BC9}" srcOrd="3" destOrd="0" presId="urn:microsoft.com/office/officeart/2005/8/layout/chevron2"/>
    <dgm:cxn modelId="{7E12CEDD-56CD-4695-96E1-C02271F09FF4}" type="presParOf" srcId="{3DD94A20-CEE2-4F0D-9B9F-ACAFE73E1A7C}" destId="{360BC40E-B556-4B7D-8E38-97BEBA6CE96D}" srcOrd="4" destOrd="0" presId="urn:microsoft.com/office/officeart/2005/8/layout/chevron2"/>
    <dgm:cxn modelId="{A324889E-9666-4009-8970-7A762F24BA27}" type="presParOf" srcId="{360BC40E-B556-4B7D-8E38-97BEBA6CE96D}" destId="{24E23630-3C6F-432C-B1B7-D09C7443B6C0}" srcOrd="0" destOrd="0" presId="urn:microsoft.com/office/officeart/2005/8/layout/chevron2"/>
    <dgm:cxn modelId="{A0BE1D25-BBB4-4C13-A58D-CBE3CF0B2656}" type="presParOf" srcId="{360BC40E-B556-4B7D-8E38-97BEBA6CE96D}" destId="{4744156D-F425-45E8-8182-C015C5D07A9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62CDF-FB64-49C4-8A36-7EDB4C970238}">
      <dsp:nvSpPr>
        <dsp:cNvPr id="0" name=""/>
        <dsp:cNvSpPr/>
      </dsp:nvSpPr>
      <dsp:spPr>
        <a:xfrm rot="5400000">
          <a:off x="-286948" y="332544"/>
          <a:ext cx="1912990" cy="1339093"/>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s-ES" sz="3400" kern="1200" dirty="0"/>
            <a:t>Misión</a:t>
          </a:r>
        </a:p>
      </dsp:txBody>
      <dsp:txXfrm rot="-5400000">
        <a:off x="1" y="715143"/>
        <a:ext cx="1339093" cy="573897"/>
      </dsp:txXfrm>
    </dsp:sp>
    <dsp:sp modelId="{3E2852FE-E1F7-4C5F-8C33-3549172B2819}">
      <dsp:nvSpPr>
        <dsp:cNvPr id="0" name=""/>
        <dsp:cNvSpPr/>
      </dsp:nvSpPr>
      <dsp:spPr>
        <a:xfrm rot="5400000">
          <a:off x="4111824" y="-2727135"/>
          <a:ext cx="1243443" cy="678890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AR" sz="2000" b="1" kern="1200" dirty="0"/>
            <a:t>Brindar un servicio a nuestro cliente del cual se sientan satisfechos, donde puedan manejar sus informaciones de manera rápida y eficiente. Asegurándole la garantía y seguridad de los mismos.</a:t>
          </a:r>
          <a:endParaRPr lang="es-ES" sz="2000" b="1" kern="1200" dirty="0"/>
        </a:p>
      </dsp:txBody>
      <dsp:txXfrm rot="-5400000">
        <a:off x="1339093" y="106296"/>
        <a:ext cx="6728206" cy="1122043"/>
      </dsp:txXfrm>
    </dsp:sp>
    <dsp:sp modelId="{5292F672-C65D-4F3F-A20C-3D67872E1CAC}">
      <dsp:nvSpPr>
        <dsp:cNvPr id="0" name=""/>
        <dsp:cNvSpPr/>
      </dsp:nvSpPr>
      <dsp:spPr>
        <a:xfrm rot="5400000">
          <a:off x="-286948" y="2073856"/>
          <a:ext cx="1912990" cy="1339093"/>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s-ES" sz="3400" kern="1200" dirty="0"/>
            <a:t>Visión </a:t>
          </a:r>
        </a:p>
      </dsp:txBody>
      <dsp:txXfrm rot="-5400000">
        <a:off x="1" y="2456455"/>
        <a:ext cx="1339093" cy="573897"/>
      </dsp:txXfrm>
    </dsp:sp>
    <dsp:sp modelId="{98120C6A-AA1E-4DE3-8B48-057071A4F434}">
      <dsp:nvSpPr>
        <dsp:cNvPr id="0" name=""/>
        <dsp:cNvSpPr/>
      </dsp:nvSpPr>
      <dsp:spPr>
        <a:xfrm rot="5400000">
          <a:off x="4111824" y="-985823"/>
          <a:ext cx="1243443" cy="678890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s-AR" sz="2400" b="1" kern="1200" dirty="0"/>
            <a:t>Ser una empresa líder y opción principal en el mercado de desarrollo y venta de software para el sector farmacéutico, adaptándonos a las necesidades de nuestros clientes. </a:t>
          </a:r>
          <a:endParaRPr lang="es-ES" sz="2400" b="1" kern="1200" dirty="0"/>
        </a:p>
      </dsp:txBody>
      <dsp:txXfrm rot="-5400000">
        <a:off x="1339093" y="1847608"/>
        <a:ext cx="6728206" cy="1122043"/>
      </dsp:txXfrm>
    </dsp:sp>
    <dsp:sp modelId="{24E23630-3C6F-432C-B1B7-D09C7443B6C0}">
      <dsp:nvSpPr>
        <dsp:cNvPr id="0" name=""/>
        <dsp:cNvSpPr/>
      </dsp:nvSpPr>
      <dsp:spPr>
        <a:xfrm rot="5400000">
          <a:off x="-286948" y="4297362"/>
          <a:ext cx="1912990" cy="1339093"/>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s-ES" sz="3400" kern="1200" dirty="0"/>
            <a:t>Valores</a:t>
          </a:r>
        </a:p>
      </dsp:txBody>
      <dsp:txXfrm rot="-5400000">
        <a:off x="1" y="4679961"/>
        <a:ext cx="1339093" cy="573897"/>
      </dsp:txXfrm>
    </dsp:sp>
    <dsp:sp modelId="{4744156D-F425-45E8-8182-C015C5D07A95}">
      <dsp:nvSpPr>
        <dsp:cNvPr id="0" name=""/>
        <dsp:cNvSpPr/>
      </dsp:nvSpPr>
      <dsp:spPr>
        <a:xfrm rot="5400000">
          <a:off x="3629629" y="1340751"/>
          <a:ext cx="2207833" cy="678890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s-AR" sz="2600" b="1" kern="1200" dirty="0"/>
            <a:t>Respeto </a:t>
          </a:r>
          <a:endParaRPr lang="es-ES" sz="2600" b="1" kern="1200" dirty="0"/>
        </a:p>
        <a:p>
          <a:pPr marL="228600" lvl="1" indent="-228600" algn="l" defTabSz="1155700">
            <a:lnSpc>
              <a:spcPct val="90000"/>
            </a:lnSpc>
            <a:spcBef>
              <a:spcPct val="0"/>
            </a:spcBef>
            <a:spcAft>
              <a:spcPct val="15000"/>
            </a:spcAft>
            <a:buChar char="•"/>
          </a:pPr>
          <a:r>
            <a:rPr lang="es-AR" sz="2600" b="1" kern="1200" dirty="0"/>
            <a:t>Honestidad</a:t>
          </a:r>
          <a:endParaRPr lang="es-ES" sz="2600" b="1" kern="1200" dirty="0"/>
        </a:p>
        <a:p>
          <a:pPr marL="228600" lvl="1" indent="-228600" algn="l" defTabSz="1155700">
            <a:lnSpc>
              <a:spcPct val="90000"/>
            </a:lnSpc>
            <a:spcBef>
              <a:spcPct val="0"/>
            </a:spcBef>
            <a:spcAft>
              <a:spcPct val="15000"/>
            </a:spcAft>
            <a:buChar char="•"/>
          </a:pPr>
          <a:r>
            <a:rPr lang="es-AR" sz="2600" b="1" kern="1200" dirty="0"/>
            <a:t>Integridad </a:t>
          </a:r>
          <a:endParaRPr lang="es-ES" sz="2600" b="1" kern="1200" dirty="0"/>
        </a:p>
        <a:p>
          <a:pPr marL="228600" lvl="1" indent="-228600" algn="l" defTabSz="1155700">
            <a:lnSpc>
              <a:spcPct val="90000"/>
            </a:lnSpc>
            <a:spcBef>
              <a:spcPct val="0"/>
            </a:spcBef>
            <a:spcAft>
              <a:spcPct val="15000"/>
            </a:spcAft>
            <a:buChar char="•"/>
          </a:pPr>
          <a:r>
            <a:rPr lang="es-AR" sz="2600" b="1" kern="1200" dirty="0"/>
            <a:t>Responsabilidad </a:t>
          </a:r>
          <a:endParaRPr lang="es-ES" sz="2600" b="1" kern="1200" dirty="0"/>
        </a:p>
        <a:p>
          <a:pPr marL="228600" lvl="1" indent="-228600" algn="l" defTabSz="1155700">
            <a:lnSpc>
              <a:spcPct val="90000"/>
            </a:lnSpc>
            <a:spcBef>
              <a:spcPct val="0"/>
            </a:spcBef>
            <a:spcAft>
              <a:spcPct val="15000"/>
            </a:spcAft>
            <a:buChar char="•"/>
          </a:pPr>
          <a:r>
            <a:rPr lang="es-AR" sz="2600" b="1" kern="1200" dirty="0"/>
            <a:t>Trabajo en equipo</a:t>
          </a:r>
          <a:r>
            <a:rPr lang="es-AR" sz="2600" kern="1200" dirty="0"/>
            <a:t>.</a:t>
          </a:r>
          <a:endParaRPr lang="es-ES" sz="2600" kern="1200" dirty="0"/>
        </a:p>
      </dsp:txBody>
      <dsp:txXfrm rot="-5400000">
        <a:off x="1339093" y="3739065"/>
        <a:ext cx="6681128" cy="199227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03905C-7F1E-4EB1-83CB-22633D84A613}" type="datetime1">
              <a:rPr lang="es-ES" smtClean="0"/>
              <a:t>12/12/2022</a:t>
            </a:fld>
            <a:endParaRPr lang="es-ES"/>
          </a:p>
        </p:txBody>
      </p:sp>
      <p:sp>
        <p:nvSpPr>
          <p:cNvPr id="4" name="Marcador de pie de página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88A98BC-2DB8-47A3-A77F-B9E32C266238}" type="slidenum">
              <a:rPr lang="es-ES" smtClean="0"/>
              <a:t>‹Nº›</a:t>
            </a:fld>
            <a:endParaRPr lang="es-E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0346C4A-AC5D-41C9-92CB-B29B3A4C2452}" type="datetime1">
              <a:rPr lang="es-ES" noProof="0" smtClean="0"/>
              <a:t>12/12/2022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9BB1A04-13E8-48CD-97F9-AC2568E1A8D4}" type="slidenum">
              <a:rPr lang="es-ES" noProof="0" smtClean="0"/>
              <a:t>‹Nº›</a:t>
            </a:fld>
            <a:endParaRPr lang="es-ES" noProof="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69BB1A04-13E8-48CD-97F9-AC2568E1A8D4}" type="slidenum">
              <a:rPr lang="es-ES" smtClean="0"/>
              <a:t>1</a:t>
            </a:fld>
            <a:endParaRPr lang="es-ES"/>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69BB1A04-13E8-48CD-97F9-AC2568E1A8D4}" type="slidenum">
              <a:rPr lang="es-ES" smtClean="0"/>
              <a:t>2</a:t>
            </a:fld>
            <a:endParaRPr lang="es-ES"/>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69BB1A04-13E8-48CD-97F9-AC2568E1A8D4}" type="slidenum">
              <a:rPr lang="es-ES" smtClean="0"/>
              <a:t>4</a:t>
            </a:fld>
            <a:endParaRPr lang="es-ES"/>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69BB1A04-13E8-48CD-97F9-AC2568E1A8D4}" type="slidenum">
              <a:rPr lang="es-ES" smtClean="0"/>
              <a:t>5</a:t>
            </a:fld>
            <a:endParaRPr lang="es-ES"/>
          </a:p>
        </p:txBody>
      </p:sp>
    </p:spTree>
    <p:extLst>
      <p:ext uri="{BB962C8B-B14F-4D97-AF65-F5344CB8AC3E}">
        <p14:creationId xmlns:p14="http://schemas.microsoft.com/office/powerpoint/2010/main" val="100496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69BB1A04-13E8-48CD-97F9-AC2568E1A8D4}" type="slidenum">
              <a:rPr lang="es-ES" smtClean="0"/>
              <a:t>6</a:t>
            </a:fld>
            <a:endParaRPr lang="es-ES"/>
          </a:p>
        </p:txBody>
      </p:sp>
    </p:spTree>
    <p:extLst>
      <p:ext uri="{BB962C8B-B14F-4D97-AF65-F5344CB8AC3E}">
        <p14:creationId xmlns:p14="http://schemas.microsoft.com/office/powerpoint/2010/main" val="3862667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Imagen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ítulo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077511" y="5410201"/>
            <a:ext cx="2743200" cy="365125"/>
          </a:xfrm>
        </p:spPr>
        <p:txBody>
          <a:bodyPr rtlCol="0"/>
          <a:lstStyle/>
          <a:p>
            <a:pPr rtl="0"/>
            <a:fld id="{5FAB3AFB-596D-4F4F-A0E2-7212CED41EAA}" type="datetime1">
              <a:rPr lang="es-ES" noProof="0" smtClean="0"/>
              <a:t>12/12/2022</a:t>
            </a:fld>
            <a:endParaRPr lang="es-ES" noProof="0"/>
          </a:p>
        </p:txBody>
      </p:sp>
      <p:sp>
        <p:nvSpPr>
          <p:cNvPr id="5" name="Marcador de pie de página 4"/>
          <p:cNvSpPr>
            <a:spLocks noGrp="1"/>
          </p:cNvSpPr>
          <p:nvPr>
            <p:ph type="ftr" sz="quarter" idx="11"/>
          </p:nvPr>
        </p:nvSpPr>
        <p:spPr>
          <a:xfrm>
            <a:off x="1876424" y="5410201"/>
            <a:ext cx="5124886" cy="365125"/>
          </a:xfrm>
        </p:spPr>
        <p:txBody>
          <a:bodyPr rtlCol="0"/>
          <a:lstStyle/>
          <a:p>
            <a:pPr rtl="0"/>
            <a:endParaRPr lang="es-ES" noProof="0"/>
          </a:p>
        </p:txBody>
      </p:sp>
      <p:sp>
        <p:nvSpPr>
          <p:cNvPr id="6" name="Marcador de número de diapositiva 5"/>
          <p:cNvSpPr>
            <a:spLocks noGrp="1"/>
          </p:cNvSpPr>
          <p:nvPr>
            <p:ph type="sldNum" sz="quarter" idx="12"/>
          </p:nvPr>
        </p:nvSpPr>
        <p:spPr>
          <a:xfrm>
            <a:off x="9896911" y="5410199"/>
            <a:ext cx="771089" cy="365125"/>
          </a:xfrm>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0" y="4304664"/>
            <a:ext cx="9912355" cy="819355"/>
          </a:xfrm>
        </p:spPr>
        <p:txBody>
          <a:bodyPr rtlCol="0" anchor="b">
            <a:normAutofit/>
          </a:bodyPr>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es-ES" noProof="0"/>
              <a:t>Haga clic en el icono para agregar una imagen</a:t>
            </a:r>
          </a:p>
        </p:txBody>
      </p:sp>
      <p:sp>
        <p:nvSpPr>
          <p:cNvPr id="4" name="Marcador de texto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BCB1D29B-7FA7-462E-9F66-F7535CDBC402}" type="datetime1">
              <a:rPr lang="es-ES" noProof="0" smtClean="0"/>
              <a:t>12/12/2022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56" y="609600"/>
            <a:ext cx="9905955" cy="3429000"/>
          </a:xfrm>
        </p:spPr>
        <p:txBody>
          <a:bodyPr rtlCol="0" anchor="ctr">
            <a:normAutofit/>
          </a:bodyPr>
          <a:lstStyle>
            <a:lvl1pPr>
              <a:defRPr sz="3600"/>
            </a:lvl1pPr>
          </a:lstStyle>
          <a:p>
            <a:pPr rtl="0"/>
            <a:r>
              <a:rPr lang="es-ES" noProof="0"/>
              <a:t>Haga clic para modificar el estilo de título del patrón</a:t>
            </a:r>
          </a:p>
        </p:txBody>
      </p:sp>
      <p:sp>
        <p:nvSpPr>
          <p:cNvPr id="4" name="Marcador de texto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127E9933-50FB-48C8-A8C8-4EEF40652EAD}" type="datetime1">
              <a:rPr lang="es-ES" noProof="0" smtClean="0"/>
              <a:t>12/12/2022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es-ES" noProof="0"/>
              <a:t>Haga clic para modificar el estilo de título del patrón</a:t>
            </a:r>
          </a:p>
        </p:txBody>
      </p:sp>
      <p:sp>
        <p:nvSpPr>
          <p:cNvPr id="12" name="Marcador de texto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texto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AFEE9B93-6507-4CBF-A88C-76CAA021E018}" type="datetime1">
              <a:rPr lang="es-ES" noProof="0" smtClean="0"/>
              <a:t>12/12/2022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60" name="Cuadro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61" name="Cuadro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41410" y="2134041"/>
            <a:ext cx="9906001" cy="2511835"/>
          </a:xfrm>
        </p:spPr>
        <p:txBody>
          <a:bodyPr rtlCol="0" anchor="b">
            <a:normAutofit/>
          </a:bodyPr>
          <a:lstStyle>
            <a:lvl1pPr>
              <a:defRPr sz="3600"/>
            </a:lvl1pPr>
          </a:lstStyle>
          <a:p>
            <a:pPr rtl="0"/>
            <a:r>
              <a:rPr lang="es-ES" noProof="0"/>
              <a:t>Haga clic para modificar el estilo de título del patrón</a:t>
            </a:r>
          </a:p>
        </p:txBody>
      </p:sp>
      <p:sp>
        <p:nvSpPr>
          <p:cNvPr id="4" name="Marcador de texto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BA92AA52-DDA1-4945-94E1-A9E6959956E2}" type="datetime1">
              <a:rPr lang="es-ES" noProof="0" smtClean="0"/>
              <a:t>12/12/2022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1141413" y="609600"/>
            <a:ext cx="9905998" cy="1905000"/>
          </a:xfrm>
        </p:spPr>
        <p:txBody>
          <a:bodyPr rtlCol="0"/>
          <a:lstStyle/>
          <a:p>
            <a:pPr rtl="0"/>
            <a:r>
              <a:rPr lang="es-ES" noProof="0"/>
              <a:t>Haga clic para modificar el estilo de título del patrón</a:t>
            </a:r>
          </a:p>
        </p:txBody>
      </p:sp>
      <p:sp>
        <p:nvSpPr>
          <p:cNvPr id="7" name="Marcador de texto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texto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texto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texto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texto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texto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4323A044-2273-434D-A7F2-5D25DDC1C78B}" type="datetime1">
              <a:rPr lang="es-ES" noProof="0" smtClean="0"/>
              <a:t>12/12/2022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1" name="Marcador de texto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texto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4" name="Marcador de texto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texto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7" name="Marcador de texto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fecha 2"/>
          <p:cNvSpPr>
            <a:spLocks noGrp="1"/>
          </p:cNvSpPr>
          <p:nvPr>
            <p:ph type="dt" sz="half" idx="10"/>
          </p:nvPr>
        </p:nvSpPr>
        <p:spPr/>
        <p:txBody>
          <a:bodyPr rtlCol="0"/>
          <a:lstStyle/>
          <a:p>
            <a:pPr rtl="0"/>
            <a:fld id="{BD2545DF-7CF6-4379-A6A0-93C62DAD3645}" type="datetime1">
              <a:rPr lang="es-ES" noProof="0" smtClean="0"/>
              <a:t>12/12/2022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78BB6CC-FBA9-4725-92DF-D94BEBAC68DB}" type="datetime1">
              <a:rPr lang="es-ES" noProof="0" smtClean="0"/>
              <a:t>12/12/2022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042400" y="609599"/>
            <a:ext cx="2005011"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41410" y="609599"/>
            <a:ext cx="7748590" cy="5181601"/>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09C64D12-4AF6-4724-970F-9FEBCE25C9B0}" type="datetime1">
              <a:rPr lang="es-ES" noProof="0" smtClean="0"/>
              <a:t>12/12/2022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82E147ED-D672-4C21-8F30-1310CBD539B9}" type="datetime1">
              <a:rPr lang="es-ES" noProof="0" smtClean="0"/>
              <a:t>12/12/2022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1419226"/>
            <a:ext cx="9906000" cy="2852737"/>
          </a:xfrm>
        </p:spPr>
        <p:txBody>
          <a:bodyPr rtlCol="0" anchor="b">
            <a:normAutofit/>
          </a:bodyPr>
          <a:lstStyle>
            <a:lvl1pPr>
              <a:defRPr sz="3600"/>
            </a:lvl1pPr>
          </a:lstStyle>
          <a:p>
            <a:pPr rtl="0"/>
            <a:r>
              <a:rPr lang="es-ES" noProof="0"/>
              <a:t>Haga clic para modificar el estilo de título del patrón</a:t>
            </a:r>
          </a:p>
        </p:txBody>
      </p:sp>
      <p:sp>
        <p:nvSpPr>
          <p:cNvPr id="3" name="Marcador de texto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AA221423-6C0D-486C-9687-383144CAAE9E}" type="datetime1">
              <a:rPr lang="es-ES" noProof="0" smtClean="0"/>
              <a:t>12/12/2022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1141410" y="2249486"/>
            <a:ext cx="4878389"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6172200" y="2249486"/>
            <a:ext cx="4875211"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065DEF8D-9EEF-4614-9E19-CE77C81F09D3}" type="datetime1">
              <a:rPr lang="es-ES" noProof="0" smtClean="0"/>
              <a:t>12/12/2022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es-ES" noProof="0"/>
              <a:t>Haga clic para modificar el estilo de título del patrón</a:t>
            </a:r>
          </a:p>
        </p:txBody>
      </p:sp>
      <p:sp>
        <p:nvSpPr>
          <p:cNvPr id="3" name="Marcador de texto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141410" y="3073397"/>
            <a:ext cx="4878391"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6172200" y="3073397"/>
            <a:ext cx="4875210"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6C3A25AA-8ABD-4590-B9B8-8669A47C0ACD}" type="datetime1">
              <a:rPr lang="es-ES" noProof="0" smtClean="0"/>
              <a:t>12/12/2022</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E7A92E7A-A1BE-4084-9173-FB68E0343787}" type="datetime1">
              <a:rPr lang="es-ES" noProof="0" smtClean="0"/>
              <a:t>12/12/2022</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4DC869D9-8F35-4CA4-AA4D-335F53E8E2A4}" type="datetime1">
              <a:rPr lang="es-ES" noProof="0" smtClean="0"/>
              <a:t>12/12/2022</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46705" y="609601"/>
            <a:ext cx="3856037" cy="1639884"/>
          </a:xfrm>
        </p:spPr>
        <p:txBody>
          <a:bodyPr rtlCol="0" anchor="b"/>
          <a:lstStyle>
            <a:lvl1pPr>
              <a:defRPr sz="3200"/>
            </a:lvl1pPr>
          </a:lstStyle>
          <a:p>
            <a:pPr rtl="0"/>
            <a:r>
              <a:rPr lang="es-ES" noProof="0"/>
              <a:t>Haga clic para modificar el estilo de título del patrón</a:t>
            </a:r>
          </a:p>
        </p:txBody>
      </p:sp>
      <p:sp>
        <p:nvSpPr>
          <p:cNvPr id="3" name="Marcador de contenido 2"/>
          <p:cNvSpPr>
            <a:spLocks noGrp="1"/>
          </p:cNvSpPr>
          <p:nvPr>
            <p:ph idx="1"/>
          </p:nvPr>
        </p:nvSpPr>
        <p:spPr>
          <a:xfrm>
            <a:off x="5156200" y="592666"/>
            <a:ext cx="5891209" cy="5198534"/>
          </a:xfrm>
        </p:spPr>
        <p:txBody>
          <a:bodyPr rtlCol="0" anchor="ct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7371BB9-9019-4266-B397-95F1F492E6C9}" type="datetime1">
              <a:rPr lang="es-ES" noProof="0" smtClean="0"/>
              <a:t>12/12/2022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6BED8AEB-AA97-48E7-B0DC-748C438394B7}" type="datetime1">
              <a:rPr lang="es-ES" noProof="0" smtClean="0"/>
              <a:t>12/12/2022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o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upo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Marcador de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s-ES" noProof="0"/>
          </a:p>
        </p:txBody>
      </p:sp>
      <p:sp>
        <p:nvSpPr>
          <p:cNvPr id="3" name="Marcador de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488C9AE0-7697-42F1-BDB3-E906F6B6BC3D}" type="datetime1">
              <a:rPr lang="es-ES" noProof="0" smtClean="0"/>
              <a:t>12/12/2022</a:t>
            </a:fld>
            <a:endParaRPr lang="es-ES" noProof="0"/>
          </a:p>
        </p:txBody>
      </p:sp>
      <p:sp>
        <p:nvSpPr>
          <p:cNvPr id="5" name="Marcador de pie de página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s-ES" noProof="0"/>
          </a:p>
        </p:txBody>
      </p:sp>
      <p:sp>
        <p:nvSpPr>
          <p:cNvPr id="6" name="Marcador de número de diapositiva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s-ES" noProof="0" smtClean="0"/>
              <a:pPr rtl="0"/>
              <a:t>‹Nº›</a:t>
            </a:fld>
            <a:endParaRPr lang="es-ES" noProof="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ángulo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12" name="Imagen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Imagen 4" descr="Bombilla">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6943"/>
            <a:ext cx="12188389" cy="6857990"/>
          </a:xfrm>
          <a:prstGeom prst="rect">
            <a:avLst/>
          </a:prstGeom>
        </p:spPr>
      </p:pic>
      <p:grpSp>
        <p:nvGrpSpPr>
          <p:cNvPr id="14" name="Grupo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ectángulo con esquinas opuestas redondeadas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grpSp>
          <p:nvGrpSpPr>
            <p:cNvPr id="16" name="Grupo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orma libre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orma libre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orma libre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orma libre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orma libre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orma libre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orma libre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orma libre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orma libre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ángulo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orma libre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orma libre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orma libre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orma libre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orma libre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orma libre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orma libre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orma libre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orma libre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ángulo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ítulo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rtlCol="0" anchor="ctr">
            <a:normAutofit/>
          </a:bodyPr>
          <a:lstStyle/>
          <a:p>
            <a:pPr algn="ctr" rtl="0"/>
            <a:r>
              <a:rPr lang="es-ES" dirty="0" err="1"/>
              <a:t>Farmax</a:t>
            </a:r>
            <a:r>
              <a:rPr lang="es-ES" sz="6000" dirty="0" err="1"/>
              <a:t>CRO</a:t>
            </a:r>
            <a:endParaRPr lang="es-ES" dirty="0"/>
          </a:p>
        </p:txBody>
      </p:sp>
      <p:sp>
        <p:nvSpPr>
          <p:cNvPr id="3" name="Subtítulo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rtlCol="0">
            <a:normAutofit fontScale="92500" lnSpcReduction="10000"/>
          </a:bodyPr>
          <a:lstStyle/>
          <a:p>
            <a:pPr algn="ctr" rtl="0"/>
            <a:r>
              <a:rPr lang="es-ES" sz="2400" b="1" dirty="0"/>
              <a:t>Ceo: CRISTOPHER RAMON </a:t>
            </a:r>
          </a:p>
          <a:p>
            <a:pPr algn="ctr" rtl="0"/>
            <a:r>
              <a:rPr lang="es-ES" sz="2400" b="1" dirty="0"/>
              <a:t>ID: 16-SIIN-1-127</a:t>
            </a:r>
          </a:p>
        </p:txBody>
      </p:sp>
      <p:sp>
        <p:nvSpPr>
          <p:cNvPr id="38" name="Rectángulo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US" dirty="0"/>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upo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ángulo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dirty="0"/>
            </a:p>
          </p:txBody>
        </p:sp>
        <p:pic>
          <p:nvPicPr>
            <p:cNvPr id="282" name="Imagen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sp>
        <p:nvSpPr>
          <p:cNvPr id="2" name="Título 1">
            <a:extLst>
              <a:ext uri="{FF2B5EF4-FFF2-40B4-BE49-F238E27FC236}">
                <a16:creationId xmlns:a16="http://schemas.microsoft.com/office/drawing/2014/main" id="{9A134327-4864-46BB-A57A-7055C9E3AEC1}"/>
              </a:ext>
            </a:extLst>
          </p:cNvPr>
          <p:cNvSpPr>
            <a:spLocks noGrp="1"/>
          </p:cNvSpPr>
          <p:nvPr>
            <p:ph type="title"/>
          </p:nvPr>
        </p:nvSpPr>
        <p:spPr>
          <a:xfrm>
            <a:off x="5664195" y="266093"/>
            <a:ext cx="5378453" cy="1478570"/>
          </a:xfrm>
        </p:spPr>
        <p:txBody>
          <a:bodyPr rtlCol="0">
            <a:normAutofit/>
          </a:bodyPr>
          <a:lstStyle/>
          <a:p>
            <a:pPr rtl="0"/>
            <a:r>
              <a:rPr lang="es-ES" sz="4400" b="1" dirty="0">
                <a:solidFill>
                  <a:schemeClr val="accent5">
                    <a:lumMod val="75000"/>
                  </a:schemeClr>
                </a:solidFill>
              </a:rPr>
              <a:t>QUIENES SOMOS </a:t>
            </a:r>
          </a:p>
        </p:txBody>
      </p:sp>
      <p:pic>
        <p:nvPicPr>
          <p:cNvPr id="10" name="Marcador de contenido 6" descr="panel de circuito">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8" y="10"/>
            <a:ext cx="4961770" cy="6857990"/>
          </a:xfrm>
          <a:prstGeom prst="rect">
            <a:avLst/>
          </a:prstGeom>
        </p:spPr>
      </p:pic>
      <p:grpSp>
        <p:nvGrpSpPr>
          <p:cNvPr id="341" name="Grupo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6="http://schemas.microsoft.com/office/drawing/2014/main" xmlns:a14="http://schemas.microsoft.com/office/drawing/2010/main" xmlns="" w="9525">
                  <a:solidFill>
                    <a:srgbClr val="000000"/>
                  </a:solidFill>
                  <a:round/>
                  <a:headEnd/>
                  <a:tailEnd/>
                </a14:hiddenLine>
              </a:ext>
            </a:extLst>
          </p:spPr>
        </p:sp>
      </p:grpSp>
      <p:sp>
        <p:nvSpPr>
          <p:cNvPr id="4" name="Marcador de contenido 3">
            <a:extLst>
              <a:ext uri="{FF2B5EF4-FFF2-40B4-BE49-F238E27FC236}">
                <a16:creationId xmlns:a16="http://schemas.microsoft.com/office/drawing/2014/main" id="{503320E5-E8E4-180F-B91C-EC4BF2B16337}"/>
              </a:ext>
            </a:extLst>
          </p:cNvPr>
          <p:cNvSpPr>
            <a:spLocks noGrp="1"/>
          </p:cNvSpPr>
          <p:nvPr>
            <p:ph idx="1"/>
          </p:nvPr>
        </p:nvSpPr>
        <p:spPr>
          <a:xfrm>
            <a:off x="5084759" y="1914525"/>
            <a:ext cx="6969128" cy="3876675"/>
          </a:xfrm>
        </p:spPr>
        <p:txBody>
          <a:bodyPr>
            <a:normAutofit fontScale="92500" lnSpcReduction="10000"/>
          </a:bodyPr>
          <a:lstStyle/>
          <a:p>
            <a:pPr marL="0" indent="0">
              <a:buNone/>
            </a:pPr>
            <a:r>
              <a:rPr lang="es-AR" kern="100" dirty="0">
                <a:effectLst/>
                <a:latin typeface="Bookman Old Style" panose="02050604050505020204" pitchFamily="18" charset="0"/>
                <a:ea typeface="Calibri" panose="020F0502020204030204" pitchFamily="34" charset="0"/>
                <a:cs typeface="Times New Roman" panose="02020603050405020304" pitchFamily="18" charset="0"/>
              </a:rPr>
              <a:t>FARMAXCRO es una empresa nueva en mercado, dedicada a la venta y diseños de base de datos para él se sector farmacéutico, fue fundada en diciembre de 2022, cuando por la necesidad de emprender un estudiante de ingeniería le surgió la idea de ofertarles a un mercado bases de datos enfocada en mejorar y sistematizar todos los datos necesario y poder disponer de ellos cuando quieran y de forma rápida.</a:t>
            </a:r>
            <a:endParaRPr lang="es-ES" kern="100" dirty="0">
              <a:effectLst/>
              <a:latin typeface="Bookman Old Style" panose="02050604050505020204" pitchFamily="18" charset="0"/>
              <a:ea typeface="Calibri" panose="020F0502020204030204" pitchFamily="34" charset="0"/>
              <a:cs typeface="Times New Roman" panose="02020603050405020304" pitchFamily="18" charset="0"/>
            </a:endParaRPr>
          </a:p>
          <a:p>
            <a:pPr marL="0" indent="0">
              <a:buNone/>
            </a:pPr>
            <a:endParaRPr lang="es-ES" dirty="0"/>
          </a:p>
        </p:txBody>
      </p:sp>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463B1593-E59A-631D-961D-CB9623FDEACF}"/>
              </a:ext>
            </a:extLst>
          </p:cNvPr>
          <p:cNvGraphicFramePr/>
          <p:nvPr>
            <p:extLst>
              <p:ext uri="{D42A27DB-BD31-4B8C-83A1-F6EECF244321}">
                <p14:modId xmlns:p14="http://schemas.microsoft.com/office/powerpoint/2010/main" val="386473301"/>
              </p:ext>
            </p:extLst>
          </p:nvPr>
        </p:nvGraphicFramePr>
        <p:xfrm>
          <a:off x="2032000" y="719666"/>
          <a:ext cx="8128000" cy="5969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0422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1" name="Rectángulo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rtl="0"/>
            <a:endParaRPr lang="en-US" dirty="0"/>
          </a:p>
        </p:txBody>
      </p:sp>
      <p:pic>
        <p:nvPicPr>
          <p:cNvPr id="93" name="Imagen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p14="http://schemas.microsoft.com/office/powerpoint/2010/main" xmlns:dgm="http://schemas.openxmlformats.org/drawingml/2006/diagram" xmlns:a16="http://schemas.microsoft.com/office/drawing/2014/main" xmlns:a14="http://schemas.microsoft.com/office/drawing/2010/main" xmlns="">
                <a:solidFill>
                  <a:srgbClr val="FFFFFF"/>
                </a:solidFill>
              </a14:hiddenFill>
            </a:ext>
          </a:extLst>
        </p:spPr>
      </p:pic>
      <p:grpSp>
        <p:nvGrpSpPr>
          <p:cNvPr id="95" name="Grupo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grpSp>
      <p:sp>
        <p:nvSpPr>
          <p:cNvPr id="2" name="Título 1">
            <a:extLst>
              <a:ext uri="{FF2B5EF4-FFF2-40B4-BE49-F238E27FC236}">
                <a16:creationId xmlns:a16="http://schemas.microsoft.com/office/drawing/2014/main" id="{9A134327-4864-46BB-A57A-7055C9E3AEC1}"/>
              </a:ext>
            </a:extLst>
          </p:cNvPr>
          <p:cNvSpPr>
            <a:spLocks noGrp="1"/>
          </p:cNvSpPr>
          <p:nvPr>
            <p:ph type="title"/>
          </p:nvPr>
        </p:nvSpPr>
        <p:spPr>
          <a:xfrm>
            <a:off x="703262" y="1254035"/>
            <a:ext cx="3076258" cy="4002222"/>
          </a:xfrm>
        </p:spPr>
        <p:txBody>
          <a:bodyPr rtlCol="0">
            <a:normAutofit/>
          </a:bodyPr>
          <a:lstStyle/>
          <a:p>
            <a:pPr algn="r" rtl="0"/>
            <a:r>
              <a:rPr lang="es-ES" sz="4800" b="1" dirty="0">
                <a:solidFill>
                  <a:schemeClr val="accent6">
                    <a:lumMod val="40000"/>
                    <a:lumOff val="60000"/>
                  </a:schemeClr>
                </a:solidFill>
              </a:rPr>
              <a:t>Objetivos</a:t>
            </a:r>
            <a:r>
              <a:rPr lang="es-ES" sz="3300" dirty="0">
                <a:solidFill>
                  <a:srgbClr val="FFFFFF"/>
                </a:solidFill>
              </a:rPr>
              <a:t> </a:t>
            </a:r>
          </a:p>
        </p:txBody>
      </p:sp>
      <p:sp useBgFill="1">
        <p:nvSpPr>
          <p:cNvPr id="124" name="Rectángulo con esquinas opuestas redondeadas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126" name="Grupo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round/>
                  <a:headEnd/>
                  <a:tailEnd/>
                </a14:hiddenLine>
              </a:ext>
            </a:extLst>
          </p:spPr>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dgm="http://schemas.openxmlformats.org/drawingml/2006/diagram" xmlns:a16="http://schemas.microsoft.com/office/drawing/2014/main" xmlns:a14="http://schemas.microsoft.com/office/drawing/2010/main" xmlns="" w="9525">
                  <a:solidFill>
                    <a:srgbClr val="000000"/>
                  </a:solidFill>
                  <a:miter lim="800000"/>
                  <a:headEnd/>
                  <a:tailEnd/>
                </a14:hiddenLine>
              </a:ext>
            </a:extLst>
          </p:spPr>
        </p:sp>
      </p:grpSp>
      <p:sp>
        <p:nvSpPr>
          <p:cNvPr id="8" name="CuadroTexto 7">
            <a:extLst>
              <a:ext uri="{FF2B5EF4-FFF2-40B4-BE49-F238E27FC236}">
                <a16:creationId xmlns:a16="http://schemas.microsoft.com/office/drawing/2014/main" id="{20C4DE5D-6028-CAFD-42DB-CFE03187F57A}"/>
              </a:ext>
            </a:extLst>
          </p:cNvPr>
          <p:cNvSpPr txBox="1"/>
          <p:nvPr/>
        </p:nvSpPr>
        <p:spPr>
          <a:xfrm>
            <a:off x="4207573" y="1329065"/>
            <a:ext cx="6725540" cy="4365298"/>
          </a:xfrm>
          <a:prstGeom prst="rect">
            <a:avLst/>
          </a:prstGeom>
          <a:noFill/>
        </p:spPr>
        <p:txBody>
          <a:bodyPr wrap="square" rtlCol="0">
            <a:spAutoFit/>
          </a:bodyPr>
          <a:lstStyle/>
          <a:p>
            <a:pPr marL="457200" indent="-457200">
              <a:lnSpc>
                <a:spcPct val="107000"/>
              </a:lnSpc>
              <a:spcAft>
                <a:spcPts val="800"/>
              </a:spcAft>
              <a:buFont typeface="Courier New" panose="02070309020205020404" pitchFamily="49" charset="0"/>
              <a:buChar char="o"/>
            </a:pPr>
            <a:r>
              <a:rPr lang="es-AR" sz="2800" b="1" kern="100" dirty="0">
                <a:effectLst/>
                <a:latin typeface="Cascadia Code" panose="020B0609020000020004" pitchFamily="49" charset="0"/>
                <a:ea typeface="Calibri" panose="020F0502020204030204" pitchFamily="34" charset="0"/>
                <a:cs typeface="Cascadia Code" panose="020B0609020000020004" pitchFamily="49" charset="0"/>
              </a:rPr>
              <a:t>Proveer soluciones acordes a las necesidades de nuestros clientes.</a:t>
            </a:r>
            <a:endParaRPr lang="es-ES" sz="2800" b="1" kern="100" dirty="0">
              <a:effectLst/>
              <a:latin typeface="Cascadia Code" panose="020B0609020000020004" pitchFamily="49" charset="0"/>
              <a:ea typeface="Calibri" panose="020F0502020204030204" pitchFamily="34" charset="0"/>
              <a:cs typeface="Cascadia Code" panose="020B0609020000020004" pitchFamily="49" charset="0"/>
            </a:endParaRPr>
          </a:p>
          <a:p>
            <a:pPr>
              <a:lnSpc>
                <a:spcPct val="107000"/>
              </a:lnSpc>
              <a:spcAft>
                <a:spcPts val="800"/>
              </a:spcAft>
            </a:pPr>
            <a:endParaRPr lang="es-ES" sz="2800" b="1" kern="100" dirty="0">
              <a:effectLst/>
              <a:latin typeface="Cascadia Code" panose="020B0609020000020004" pitchFamily="49" charset="0"/>
              <a:ea typeface="Calibri" panose="020F0502020204030204" pitchFamily="34" charset="0"/>
              <a:cs typeface="Cascadia Code" panose="020B0609020000020004" pitchFamily="49" charset="0"/>
            </a:endParaRPr>
          </a:p>
          <a:p>
            <a:pPr marL="457200" indent="-457200">
              <a:lnSpc>
                <a:spcPct val="107000"/>
              </a:lnSpc>
              <a:spcAft>
                <a:spcPts val="800"/>
              </a:spcAft>
              <a:buFont typeface="Courier New" panose="02070309020205020404" pitchFamily="49" charset="0"/>
              <a:buChar char="o"/>
            </a:pPr>
            <a:r>
              <a:rPr lang="es-AR" sz="2800" b="1" kern="100" dirty="0">
                <a:effectLst/>
                <a:latin typeface="Cascadia Code" panose="020B0609020000020004" pitchFamily="49" charset="0"/>
                <a:ea typeface="Calibri" panose="020F0502020204030204" pitchFamily="34" charset="0"/>
                <a:cs typeface="Cascadia Code" panose="020B0609020000020004" pitchFamily="49" charset="0"/>
              </a:rPr>
              <a:t>Diseñar bases de datos innovadoras que faciliten el día a día de nuestros clientes.</a:t>
            </a:r>
            <a:endParaRPr lang="es-ES" sz="2800" b="1" kern="100" dirty="0">
              <a:effectLst/>
              <a:latin typeface="Cascadia Code" panose="020B0609020000020004" pitchFamily="49" charset="0"/>
              <a:ea typeface="Calibri" panose="020F0502020204030204" pitchFamily="34" charset="0"/>
              <a:cs typeface="Cascadia Code" panose="020B0609020000020004" pitchFamily="49" charset="0"/>
            </a:endParaRPr>
          </a:p>
          <a:p>
            <a:endParaRPr lang="es-ES" dirty="0"/>
          </a:p>
        </p:txBody>
      </p:sp>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Circuito">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394460" y="1491175"/>
            <a:ext cx="9912354" cy="3840480"/>
          </a:xfrm>
          <a:noFill/>
        </p:spPr>
      </p:pic>
      <p:sp>
        <p:nvSpPr>
          <p:cNvPr id="2" name="Título 1">
            <a:extLst>
              <a:ext uri="{FF2B5EF4-FFF2-40B4-BE49-F238E27FC236}">
                <a16:creationId xmlns:a16="http://schemas.microsoft.com/office/drawing/2014/main" id="{7ADC9467-D86A-4D44-9E01-5796E5BDA396}"/>
              </a:ext>
            </a:extLst>
          </p:cNvPr>
          <p:cNvSpPr>
            <a:spLocks noGrp="1"/>
          </p:cNvSpPr>
          <p:nvPr>
            <p:ph type="title"/>
          </p:nvPr>
        </p:nvSpPr>
        <p:spPr>
          <a:xfrm>
            <a:off x="1338104" y="2883460"/>
            <a:ext cx="10025065" cy="819355"/>
          </a:xfrm>
        </p:spPr>
        <p:txBody>
          <a:bodyPr rtlCol="0" anchor="ctr">
            <a:normAutofit fontScale="90000"/>
          </a:bodyPr>
          <a:lstStyle/>
          <a:p>
            <a:pPr algn="ctr" rtl="0"/>
            <a:r>
              <a:rPr lang="es-ES" sz="5400" dirty="0">
                <a:latin typeface="Arial Rounded MT Bold" panose="020F0704030504030204" pitchFamily="34" charset="0"/>
              </a:rPr>
              <a:t>Plan de marketing</a:t>
            </a:r>
          </a:p>
        </p:txBody>
      </p:sp>
    </p:spTree>
    <p:extLst>
      <p:ext uri="{BB962C8B-B14F-4D97-AF65-F5344CB8AC3E}">
        <p14:creationId xmlns:p14="http://schemas.microsoft.com/office/powerpoint/2010/main" val="3906540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7CA61FF1-94C8-ABCC-3844-960A0CF369E2}"/>
              </a:ext>
            </a:extLst>
          </p:cNvPr>
          <p:cNvSpPr>
            <a:spLocks noGrp="1"/>
          </p:cNvSpPr>
          <p:nvPr>
            <p:ph idx="1"/>
          </p:nvPr>
        </p:nvSpPr>
        <p:spPr>
          <a:xfrm>
            <a:off x="1141412" y="295422"/>
            <a:ext cx="9905999" cy="6231987"/>
          </a:xfrm>
        </p:spPr>
        <p:txBody>
          <a:bodyPr>
            <a:normAutofit lnSpcReduction="10000"/>
          </a:bodyPr>
          <a:lstStyle/>
          <a:p>
            <a:pPr>
              <a:lnSpc>
                <a:spcPct val="107000"/>
              </a:lnSpc>
              <a:spcAft>
                <a:spcPts val="800"/>
              </a:spcAft>
            </a:pPr>
            <a:r>
              <a:rPr lang="es-AR" sz="2800" kern="100" dirty="0">
                <a:effectLst/>
                <a:latin typeface="Calibri" panose="020F0502020204030204" pitchFamily="34" charset="0"/>
                <a:ea typeface="Calibri" panose="020F0502020204030204" pitchFamily="34" charset="0"/>
                <a:cs typeface="Times New Roman" panose="02020603050405020304" pitchFamily="18" charset="0"/>
              </a:rPr>
              <a:t>El plan de marketing surge a través de escuchar quejas sobre no poder disponer de ciertas informaciones tantos de los productos como también sobre los empleados, de manera rápida y digital, algunas informaciones de traspapelaban y era un caos total, estas eran una de las principales problemáticas de las que se quejaban.</a:t>
            </a:r>
            <a:endParaRPr lang="es-ES"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AR" sz="2800" kern="100" dirty="0">
                <a:effectLst/>
                <a:latin typeface="Calibri" panose="020F0502020204030204" pitchFamily="34" charset="0"/>
                <a:ea typeface="Calibri" panose="020F0502020204030204" pitchFamily="34" charset="0"/>
                <a:cs typeface="Times New Roman" panose="02020603050405020304" pitchFamily="18" charset="0"/>
              </a:rPr>
              <a:t>Luego de esto surge nuestra empresa para solucionar ese tipo de problemas, desarrollando una base de datos donde se pudiese contemplar todas las informaciones referentes a de producto, personal, clientes, proveedores y demás. Evitando así el </a:t>
            </a:r>
            <a:r>
              <a:rPr lang="es-AR" sz="2800" kern="100" dirty="0" err="1">
                <a:effectLst/>
                <a:latin typeface="Calibri" panose="020F0502020204030204" pitchFamily="34" charset="0"/>
                <a:ea typeface="Calibri" panose="020F0502020204030204" pitchFamily="34" charset="0"/>
                <a:cs typeface="Times New Roman" panose="02020603050405020304" pitchFamily="18" charset="0"/>
              </a:rPr>
              <a:t>traspapelamiento</a:t>
            </a:r>
            <a:r>
              <a:rPr lang="es-AR" sz="2800" kern="100" dirty="0">
                <a:effectLst/>
                <a:latin typeface="Calibri" panose="020F0502020204030204" pitchFamily="34" charset="0"/>
                <a:ea typeface="Calibri" panose="020F0502020204030204" pitchFamily="34" charset="0"/>
                <a:cs typeface="Times New Roman" panose="02020603050405020304" pitchFamily="18" charset="0"/>
              </a:rPr>
              <a:t> de información, optimizar el uso de papel para poder así poder disponer de forma rápida de cualquier información acerca de cualquier tipo de producto persona o lo que fuese consenciente a la farmacia.</a:t>
            </a:r>
            <a:endParaRPr lang="es-E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4084789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Office_50521767_TF22898775_Win32" id="{2360EE0D-CDA3-4546-8917-A078E14AF283}" vid="{A4D62708-C547-4F0B-A5D6-5DC6A696AF4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3.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moderno</Template>
  <TotalTime>268</TotalTime>
  <Words>323</Words>
  <Application>Microsoft Office PowerPoint</Application>
  <PresentationFormat>Panorámica</PresentationFormat>
  <Paragraphs>27</Paragraphs>
  <Slides>6</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vt:i4>
      </vt:variant>
    </vt:vector>
  </HeadingPairs>
  <TitlesOfParts>
    <vt:vector size="14" baseType="lpstr">
      <vt:lpstr>Arial</vt:lpstr>
      <vt:lpstr>Arial Rounded MT Bold</vt:lpstr>
      <vt:lpstr>Bookman Old Style</vt:lpstr>
      <vt:lpstr>Calibri</vt:lpstr>
      <vt:lpstr>Cascadia Code</vt:lpstr>
      <vt:lpstr>Courier New</vt:lpstr>
      <vt:lpstr>Tw Cen MT</vt:lpstr>
      <vt:lpstr>Circuito</vt:lpstr>
      <vt:lpstr>FarmaxCRO</vt:lpstr>
      <vt:lpstr>QUIENES SOMOS </vt:lpstr>
      <vt:lpstr>Presentación de PowerPoint</vt:lpstr>
      <vt:lpstr>Objetivos </vt:lpstr>
      <vt:lpstr>Plan de marketing</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FarmaxCRO</dc:title>
  <dc:creator>cristopher ramon ogando</dc:creator>
  <cp:lastModifiedBy>cristopher ramon ogando</cp:lastModifiedBy>
  <cp:revision>2</cp:revision>
  <dcterms:created xsi:type="dcterms:W3CDTF">2022-12-12T15:53:01Z</dcterms:created>
  <dcterms:modified xsi:type="dcterms:W3CDTF">2022-12-13T01:46:41Z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